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60" r:id="rId4"/>
    <p:sldMasterId id="2147483664" r:id="rId5"/>
    <p:sldMasterId id="2147483666" r:id="rId6"/>
    <p:sldMasterId id="2147483669" r:id="rId7"/>
    <p:sldMasterId id="2147483688" r:id="rId8"/>
    <p:sldMasterId id="2147483690" r:id="rId9"/>
    <p:sldMasterId id="2147483693" r:id="rId10"/>
    <p:sldMasterId id="2147483696" r:id="rId11"/>
    <p:sldMasterId id="2147483699" r:id="rId12"/>
    <p:sldMasterId id="2147483702" r:id="rId13"/>
    <p:sldMasterId id="2147483705" r:id="rId14"/>
    <p:sldMasterId id="2147483708" r:id="rId15"/>
    <p:sldMasterId id="2147483711" r:id="rId16"/>
    <p:sldMasterId id="2147483730" r:id="rId17"/>
    <p:sldMasterId id="2147483733" r:id="rId18"/>
    <p:sldMasterId id="2147483736" r:id="rId19"/>
    <p:sldMasterId id="2147483739" r:id="rId20"/>
    <p:sldMasterId id="2147483758" r:id="rId21"/>
    <p:sldMasterId id="2147483761" r:id="rId22"/>
    <p:sldMasterId id="2147483764" r:id="rId23"/>
    <p:sldMasterId id="2147483767" r:id="rId24"/>
    <p:sldMasterId id="2147483770" r:id="rId25"/>
    <p:sldMasterId id="2147483773" r:id="rId26"/>
    <p:sldMasterId id="2147483792" r:id="rId27"/>
    <p:sldMasterId id="2147483795" r:id="rId28"/>
    <p:sldMasterId id="2147483798" r:id="rId29"/>
    <p:sldMasterId id="2147483801" r:id="rId30"/>
    <p:sldMasterId id="2147483804" r:id="rId31"/>
    <p:sldMasterId id="2147483807" r:id="rId32"/>
    <p:sldMasterId id="2147483810" r:id="rId33"/>
    <p:sldMasterId id="2147483813" r:id="rId34"/>
    <p:sldMasterId id="2147483816" r:id="rId35"/>
    <p:sldMasterId id="2147483819" r:id="rId36"/>
    <p:sldMasterId id="2147483822" r:id="rId37"/>
    <p:sldMasterId id="2147483825" r:id="rId38"/>
    <p:sldMasterId id="2147483828" r:id="rId39"/>
    <p:sldMasterId id="2147483831" r:id="rId40"/>
    <p:sldMasterId id="2147483834" r:id="rId41"/>
    <p:sldMasterId id="2147483837" r:id="rId42"/>
    <p:sldMasterId id="2147483841" r:id="rId43"/>
    <p:sldMasterId id="2147483845" r:id="rId44"/>
    <p:sldMasterId id="2147483849" r:id="rId45"/>
    <p:sldMasterId id="2147483853" r:id="rId46"/>
    <p:sldMasterId id="2147483857" r:id="rId47"/>
    <p:sldMasterId id="2147483861" r:id="rId48"/>
    <p:sldMasterId id="2147483865" r:id="rId49"/>
    <p:sldMasterId id="2147483869" r:id="rId50"/>
    <p:sldMasterId id="2147483873" r:id="rId51"/>
    <p:sldMasterId id="2147483877" r:id="rId52"/>
    <p:sldMasterId id="2147483881" r:id="rId53"/>
    <p:sldMasterId id="2147483885" r:id="rId54"/>
    <p:sldMasterId id="2147483889" r:id="rId55"/>
  </p:sldMasterIdLst>
  <p:notesMasterIdLst>
    <p:notesMasterId r:id="rId57"/>
  </p:notesMasterIdLst>
  <p:handoutMasterIdLst>
    <p:handoutMasterId r:id="rId135"/>
  </p:handoutMasterIdLst>
  <p:sldIdLst>
    <p:sldId id="462" r:id="rId56"/>
    <p:sldId id="479" r:id="rId58"/>
    <p:sldId id="1568" r:id="rId59"/>
    <p:sldId id="1749" r:id="rId60"/>
    <p:sldId id="1750" r:id="rId61"/>
    <p:sldId id="1751" r:id="rId62"/>
    <p:sldId id="1753" r:id="rId63"/>
    <p:sldId id="1752" r:id="rId64"/>
    <p:sldId id="1754" r:id="rId65"/>
    <p:sldId id="1755" r:id="rId66"/>
    <p:sldId id="1756" r:id="rId67"/>
    <p:sldId id="1757" r:id="rId68"/>
    <p:sldId id="1761" r:id="rId69"/>
    <p:sldId id="1762" r:id="rId70"/>
    <p:sldId id="1760" r:id="rId71"/>
    <p:sldId id="1765" r:id="rId72"/>
    <p:sldId id="1766" r:id="rId73"/>
    <p:sldId id="1767" r:id="rId74"/>
    <p:sldId id="1768" r:id="rId75"/>
    <p:sldId id="1769" r:id="rId76"/>
    <p:sldId id="1770" r:id="rId77"/>
    <p:sldId id="1771" r:id="rId78"/>
    <p:sldId id="1772" r:id="rId79"/>
    <p:sldId id="1773" r:id="rId80"/>
    <p:sldId id="1774" r:id="rId81"/>
    <p:sldId id="1775" r:id="rId82"/>
    <p:sldId id="1776" r:id="rId83"/>
    <p:sldId id="1777" r:id="rId84"/>
    <p:sldId id="1778" r:id="rId85"/>
    <p:sldId id="1819" r:id="rId86"/>
    <p:sldId id="1820" r:id="rId87"/>
    <p:sldId id="1821" r:id="rId88"/>
    <p:sldId id="1779" r:id="rId89"/>
    <p:sldId id="1822" r:id="rId90"/>
    <p:sldId id="1823" r:id="rId91"/>
    <p:sldId id="1824" r:id="rId92"/>
    <p:sldId id="1780" r:id="rId93"/>
    <p:sldId id="1781" r:id="rId94"/>
    <p:sldId id="1782" r:id="rId95"/>
    <p:sldId id="1783" r:id="rId96"/>
    <p:sldId id="1784" r:id="rId97"/>
    <p:sldId id="1792" r:id="rId98"/>
    <p:sldId id="1793" r:id="rId99"/>
    <p:sldId id="1785" r:id="rId100"/>
    <p:sldId id="1794" r:id="rId101"/>
    <p:sldId id="1862" r:id="rId102"/>
    <p:sldId id="1863" r:id="rId103"/>
    <p:sldId id="1858" r:id="rId104"/>
    <p:sldId id="1860" r:id="rId105"/>
    <p:sldId id="1864" r:id="rId106"/>
    <p:sldId id="1865" r:id="rId107"/>
    <p:sldId id="1859" r:id="rId108"/>
    <p:sldId id="1861" r:id="rId109"/>
    <p:sldId id="1795" r:id="rId110"/>
    <p:sldId id="1796" r:id="rId111"/>
    <p:sldId id="1788" r:id="rId112"/>
    <p:sldId id="1789" r:id="rId113"/>
    <p:sldId id="1797" r:id="rId114"/>
    <p:sldId id="1798" r:id="rId115"/>
    <p:sldId id="1891" r:id="rId116"/>
    <p:sldId id="1790" r:id="rId117"/>
    <p:sldId id="1791" r:id="rId118"/>
    <p:sldId id="1799" r:id="rId119"/>
    <p:sldId id="1801" r:id="rId120"/>
    <p:sldId id="1906" r:id="rId121"/>
    <p:sldId id="1807" r:id="rId122"/>
    <p:sldId id="1808" r:id="rId123"/>
    <p:sldId id="1803" r:id="rId124"/>
    <p:sldId id="1918" r:id="rId125"/>
    <p:sldId id="1919" r:id="rId126"/>
    <p:sldId id="1917" r:id="rId127"/>
    <p:sldId id="1809" r:id="rId128"/>
    <p:sldId id="1810" r:id="rId129"/>
    <p:sldId id="1908" r:id="rId130"/>
    <p:sldId id="1811" r:id="rId131"/>
    <p:sldId id="1812" r:id="rId132"/>
    <p:sldId id="1804" r:id="rId133"/>
    <p:sldId id="264" r:id="rId134"/>
  </p:sldIdLst>
  <p:sldSz cx="12192000" cy="6858000"/>
  <p:notesSz cx="6858000" cy="9144000"/>
  <p:embeddedFontLs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黑体" panose="02010609060101010101" pitchFamily="49" charset="-122"/>
      <p:regular r:id="rId144"/>
    </p:embeddedFont>
    <p:embeddedFont>
      <p:font typeface="Verdana" panose="020B0604030504040204" pitchFamily="34" charset="0"/>
      <p:regular r:id="rId145"/>
      <p:bold r:id="rId146"/>
      <p:italic r:id="rId147"/>
      <p:boldItalic r:id="rId148"/>
    </p:embeddedFont>
    <p:embeddedFont>
      <p:font typeface="华文楷体" panose="02010600040101010101" pitchFamily="2" charset="-122"/>
      <p:regular r:id="rId149"/>
    </p:embeddedFont>
    <p:embeddedFont>
      <p:font typeface="纤黑体" panose="02000000000000000000" charset="-122"/>
      <p:regular r:id="rId150"/>
    </p:embeddedFont>
    <p:embeddedFont>
      <p:font typeface="等线" panose="02010600030101010101" charset="-122"/>
      <p:regular r:id="rId151"/>
    </p:embeddedFont>
  </p:embeddedFontLst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592"/>
        <p:guide pos="37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43.xml"/><Relationship Id="rId98" Type="http://schemas.openxmlformats.org/officeDocument/2006/relationships/slide" Target="slides/slide42.xml"/><Relationship Id="rId97" Type="http://schemas.openxmlformats.org/officeDocument/2006/relationships/slide" Target="slides/slide41.xml"/><Relationship Id="rId96" Type="http://schemas.openxmlformats.org/officeDocument/2006/relationships/slide" Target="slides/slide40.xml"/><Relationship Id="rId95" Type="http://schemas.openxmlformats.org/officeDocument/2006/relationships/slide" Target="slides/slide39.xml"/><Relationship Id="rId94" Type="http://schemas.openxmlformats.org/officeDocument/2006/relationships/slide" Target="slides/slide38.xml"/><Relationship Id="rId93" Type="http://schemas.openxmlformats.org/officeDocument/2006/relationships/slide" Target="slides/slide37.xml"/><Relationship Id="rId92" Type="http://schemas.openxmlformats.org/officeDocument/2006/relationships/slide" Target="slides/slide36.xml"/><Relationship Id="rId91" Type="http://schemas.openxmlformats.org/officeDocument/2006/relationships/slide" Target="slides/slide35.xml"/><Relationship Id="rId90" Type="http://schemas.openxmlformats.org/officeDocument/2006/relationships/slide" Target="slides/slide3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33.xml"/><Relationship Id="rId88" Type="http://schemas.openxmlformats.org/officeDocument/2006/relationships/slide" Target="slides/slide32.xml"/><Relationship Id="rId87" Type="http://schemas.openxmlformats.org/officeDocument/2006/relationships/slide" Target="slides/slide31.xml"/><Relationship Id="rId86" Type="http://schemas.openxmlformats.org/officeDocument/2006/relationships/slide" Target="slides/slide30.xml"/><Relationship Id="rId85" Type="http://schemas.openxmlformats.org/officeDocument/2006/relationships/slide" Target="slides/slide29.xml"/><Relationship Id="rId84" Type="http://schemas.openxmlformats.org/officeDocument/2006/relationships/slide" Target="slides/slide28.xml"/><Relationship Id="rId83" Type="http://schemas.openxmlformats.org/officeDocument/2006/relationships/slide" Target="slides/slide27.xml"/><Relationship Id="rId82" Type="http://schemas.openxmlformats.org/officeDocument/2006/relationships/slide" Target="slides/slide26.xml"/><Relationship Id="rId81" Type="http://schemas.openxmlformats.org/officeDocument/2006/relationships/slide" Target="slides/slide25.xml"/><Relationship Id="rId80" Type="http://schemas.openxmlformats.org/officeDocument/2006/relationships/slide" Target="slides/slide2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3.xml"/><Relationship Id="rId78" Type="http://schemas.openxmlformats.org/officeDocument/2006/relationships/slide" Target="slides/slide22.xml"/><Relationship Id="rId77" Type="http://schemas.openxmlformats.org/officeDocument/2006/relationships/slide" Target="slides/slide21.xml"/><Relationship Id="rId76" Type="http://schemas.openxmlformats.org/officeDocument/2006/relationships/slide" Target="slides/slide20.xml"/><Relationship Id="rId75" Type="http://schemas.openxmlformats.org/officeDocument/2006/relationships/slide" Target="slides/slide19.xml"/><Relationship Id="rId74" Type="http://schemas.openxmlformats.org/officeDocument/2006/relationships/slide" Target="slides/slide18.xml"/><Relationship Id="rId73" Type="http://schemas.openxmlformats.org/officeDocument/2006/relationships/slide" Target="slides/slide17.xml"/><Relationship Id="rId72" Type="http://schemas.openxmlformats.org/officeDocument/2006/relationships/slide" Target="slides/slide16.xml"/><Relationship Id="rId71" Type="http://schemas.openxmlformats.org/officeDocument/2006/relationships/slide" Target="slides/slide15.xml"/><Relationship Id="rId70" Type="http://schemas.openxmlformats.org/officeDocument/2006/relationships/slide" Target="slides/slide1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13.xml"/><Relationship Id="rId68" Type="http://schemas.openxmlformats.org/officeDocument/2006/relationships/slide" Target="slides/slide12.xml"/><Relationship Id="rId67" Type="http://schemas.openxmlformats.org/officeDocument/2006/relationships/slide" Target="slides/slide11.xml"/><Relationship Id="rId66" Type="http://schemas.openxmlformats.org/officeDocument/2006/relationships/slide" Target="slides/slide10.xml"/><Relationship Id="rId65" Type="http://schemas.openxmlformats.org/officeDocument/2006/relationships/slide" Target="slides/slide9.xml"/><Relationship Id="rId64" Type="http://schemas.openxmlformats.org/officeDocument/2006/relationships/slide" Target="slides/slide8.xml"/><Relationship Id="rId63" Type="http://schemas.openxmlformats.org/officeDocument/2006/relationships/slide" Target="slides/slide7.xml"/><Relationship Id="rId62" Type="http://schemas.openxmlformats.org/officeDocument/2006/relationships/slide" Target="slides/slide6.xml"/><Relationship Id="rId61" Type="http://schemas.openxmlformats.org/officeDocument/2006/relationships/slide" Target="slides/slide5.xml"/><Relationship Id="rId60" Type="http://schemas.openxmlformats.org/officeDocument/2006/relationships/slide" Target="slides/slide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.xml"/><Relationship Id="rId58" Type="http://schemas.openxmlformats.org/officeDocument/2006/relationships/slide" Target="slides/slide2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1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2" Type="http://schemas.openxmlformats.org/officeDocument/2006/relationships/tags" Target="tags/tag3.xml"/><Relationship Id="rId151" Type="http://schemas.openxmlformats.org/officeDocument/2006/relationships/font" Target="fonts/font12.fntdata"/><Relationship Id="rId150" Type="http://schemas.openxmlformats.org/officeDocument/2006/relationships/font" Target="fonts/font11.fntdata"/><Relationship Id="rId15" Type="http://schemas.openxmlformats.org/officeDocument/2006/relationships/slideMaster" Target="slideMasters/slideMaster14.xml"/><Relationship Id="rId149" Type="http://schemas.openxmlformats.org/officeDocument/2006/relationships/font" Target="fonts/font10.fntdata"/><Relationship Id="rId148" Type="http://schemas.openxmlformats.org/officeDocument/2006/relationships/font" Target="fonts/font9.fntdata"/><Relationship Id="rId147" Type="http://schemas.openxmlformats.org/officeDocument/2006/relationships/font" Target="fonts/font8.fntdata"/><Relationship Id="rId146" Type="http://schemas.openxmlformats.org/officeDocument/2006/relationships/font" Target="fonts/font7.fntdata"/><Relationship Id="rId145" Type="http://schemas.openxmlformats.org/officeDocument/2006/relationships/font" Target="fonts/font6.fntdata"/><Relationship Id="rId144" Type="http://schemas.openxmlformats.org/officeDocument/2006/relationships/font" Target="fonts/font5.fntdata"/><Relationship Id="rId143" Type="http://schemas.openxmlformats.org/officeDocument/2006/relationships/font" Target="fonts/font4.fntdata"/><Relationship Id="rId142" Type="http://schemas.openxmlformats.org/officeDocument/2006/relationships/font" Target="fonts/font3.fntdata"/><Relationship Id="rId141" Type="http://schemas.openxmlformats.org/officeDocument/2006/relationships/font" Target="fonts/font2.fntdata"/><Relationship Id="rId140" Type="http://schemas.openxmlformats.org/officeDocument/2006/relationships/font" Target="fonts/font1.fntdata"/><Relationship Id="rId14" Type="http://schemas.openxmlformats.org/officeDocument/2006/relationships/slideMaster" Target="slideMasters/slideMaster13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78.xml"/><Relationship Id="rId133" Type="http://schemas.openxmlformats.org/officeDocument/2006/relationships/slide" Target="slides/slide77.xml"/><Relationship Id="rId132" Type="http://schemas.openxmlformats.org/officeDocument/2006/relationships/slide" Target="slides/slide76.xml"/><Relationship Id="rId131" Type="http://schemas.openxmlformats.org/officeDocument/2006/relationships/slide" Target="slides/slide75.xml"/><Relationship Id="rId130" Type="http://schemas.openxmlformats.org/officeDocument/2006/relationships/slide" Target="slides/slide7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73.xml"/><Relationship Id="rId128" Type="http://schemas.openxmlformats.org/officeDocument/2006/relationships/slide" Target="slides/slide72.xml"/><Relationship Id="rId127" Type="http://schemas.openxmlformats.org/officeDocument/2006/relationships/slide" Target="slides/slide71.xml"/><Relationship Id="rId126" Type="http://schemas.openxmlformats.org/officeDocument/2006/relationships/slide" Target="slides/slide70.xml"/><Relationship Id="rId125" Type="http://schemas.openxmlformats.org/officeDocument/2006/relationships/slide" Target="slides/slide69.xml"/><Relationship Id="rId124" Type="http://schemas.openxmlformats.org/officeDocument/2006/relationships/slide" Target="slides/slide68.xml"/><Relationship Id="rId123" Type="http://schemas.openxmlformats.org/officeDocument/2006/relationships/slide" Target="slides/slide67.xml"/><Relationship Id="rId122" Type="http://schemas.openxmlformats.org/officeDocument/2006/relationships/slide" Target="slides/slide66.xml"/><Relationship Id="rId121" Type="http://schemas.openxmlformats.org/officeDocument/2006/relationships/slide" Target="slides/slide65.xml"/><Relationship Id="rId120" Type="http://schemas.openxmlformats.org/officeDocument/2006/relationships/slide" Target="slides/slide6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63.xml"/><Relationship Id="rId118" Type="http://schemas.openxmlformats.org/officeDocument/2006/relationships/slide" Target="slides/slide62.xml"/><Relationship Id="rId117" Type="http://schemas.openxmlformats.org/officeDocument/2006/relationships/slide" Target="slides/slide61.xml"/><Relationship Id="rId116" Type="http://schemas.openxmlformats.org/officeDocument/2006/relationships/slide" Target="slides/slide60.xml"/><Relationship Id="rId115" Type="http://schemas.openxmlformats.org/officeDocument/2006/relationships/slide" Target="slides/slide59.xml"/><Relationship Id="rId114" Type="http://schemas.openxmlformats.org/officeDocument/2006/relationships/slide" Target="slides/slide58.xml"/><Relationship Id="rId113" Type="http://schemas.openxmlformats.org/officeDocument/2006/relationships/slide" Target="slides/slide57.xml"/><Relationship Id="rId112" Type="http://schemas.openxmlformats.org/officeDocument/2006/relationships/slide" Target="slides/slide56.xml"/><Relationship Id="rId111" Type="http://schemas.openxmlformats.org/officeDocument/2006/relationships/slide" Target="slides/slide55.xml"/><Relationship Id="rId110" Type="http://schemas.openxmlformats.org/officeDocument/2006/relationships/slide" Target="slides/slide5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53.xml"/><Relationship Id="rId108" Type="http://schemas.openxmlformats.org/officeDocument/2006/relationships/slide" Target="slides/slide52.xml"/><Relationship Id="rId107" Type="http://schemas.openxmlformats.org/officeDocument/2006/relationships/slide" Target="slides/slide51.xml"/><Relationship Id="rId106" Type="http://schemas.openxmlformats.org/officeDocument/2006/relationships/slide" Target="slides/slide50.xml"/><Relationship Id="rId105" Type="http://schemas.openxmlformats.org/officeDocument/2006/relationships/slide" Target="slides/slide49.xml"/><Relationship Id="rId104" Type="http://schemas.openxmlformats.org/officeDocument/2006/relationships/slide" Target="slides/slide48.xml"/><Relationship Id="rId103" Type="http://schemas.openxmlformats.org/officeDocument/2006/relationships/slide" Target="slides/slide47.xml"/><Relationship Id="rId102" Type="http://schemas.openxmlformats.org/officeDocument/2006/relationships/slide" Target="slides/slide46.xml"/><Relationship Id="rId101" Type="http://schemas.openxmlformats.org/officeDocument/2006/relationships/slide" Target="slides/slide45.xml"/><Relationship Id="rId100" Type="http://schemas.openxmlformats.org/officeDocument/2006/relationships/slide" Target="slides/slide4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1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5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3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5" Type="http://schemas.openxmlformats.org/officeDocument/2006/relationships/theme" Target="../theme/theme3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/Relationships>
</file>

<file path=ppt/slideMasters/_rels/slideMaster3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/Relationships>
</file>

<file path=ppt/slideMasters/_rels/slideMaster32.xml.rels><?xml version="1.0" encoding="UTF-8" standalone="yes"?>
<Relationships xmlns="http://schemas.openxmlformats.org/package/2006/relationships"><Relationship Id="rId5" Type="http://schemas.openxmlformats.org/officeDocument/2006/relationships/theme" Target="../theme/theme3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/Relationships>
</file>

<file path=ppt/slideMasters/_rels/slideMaster3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34.xml.rels><?xml version="1.0" encoding="UTF-8" standalone="yes"?>
<Relationships xmlns="http://schemas.openxmlformats.org/package/2006/relationships"><Relationship Id="rId5" Type="http://schemas.openxmlformats.org/officeDocument/2006/relationships/theme" Target="../theme/theme3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/Relationships>
</file>

<file path=ppt/slideMasters/_rels/slideMaster35.xml.rels><?xml version="1.0" encoding="UTF-8" standalone="yes"?>
<Relationships xmlns="http://schemas.openxmlformats.org/package/2006/relationships"><Relationship Id="rId5" Type="http://schemas.openxmlformats.org/officeDocument/2006/relationships/theme" Target="../theme/theme35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/Relationships>
</file>

<file path=ppt/slideMasters/_rels/slideMaster36.xml.rels><?xml version="1.0" encoding="UTF-8" standalone="yes"?>
<Relationships xmlns="http://schemas.openxmlformats.org/package/2006/relationships"><Relationship Id="rId5" Type="http://schemas.openxmlformats.org/officeDocument/2006/relationships/theme" Target="../theme/theme3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/Relationships>
</file>

<file path=ppt/slideMasters/_rels/slideMaster37.xml.rels><?xml version="1.0" encoding="UTF-8" standalone="yes"?>
<Relationships xmlns="http://schemas.openxmlformats.org/package/2006/relationships"><Relationship Id="rId5" Type="http://schemas.openxmlformats.org/officeDocument/2006/relationships/theme" Target="../theme/theme3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/Relationships>
</file>

<file path=ppt/slideMasters/_rels/slideMaster38.xml.rels><?xml version="1.0" encoding="UTF-8" standalone="yes"?>
<Relationships xmlns="http://schemas.openxmlformats.org/package/2006/relationships"><Relationship Id="rId5" Type="http://schemas.openxmlformats.org/officeDocument/2006/relationships/theme" Target="../theme/theme3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/Relationships>
</file>

<file path=ppt/slideMasters/_rels/slideMaster39.xml.rels><?xml version="1.0" encoding="UTF-8" standalone="yes"?>
<Relationships xmlns="http://schemas.openxmlformats.org/package/2006/relationships"><Relationship Id="rId5" Type="http://schemas.openxmlformats.org/officeDocument/2006/relationships/theme" Target="../theme/theme3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40.xml.rels><?xml version="1.0" encoding="UTF-8" standalone="yes"?>
<Relationships xmlns="http://schemas.openxmlformats.org/package/2006/relationships"><Relationship Id="rId5" Type="http://schemas.openxmlformats.org/officeDocument/2006/relationships/theme" Target="../theme/theme4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/Relationships>
</file>

<file path=ppt/slideMasters/_rels/slideMaster41.xml.rels><?xml version="1.0" encoding="UTF-8" standalone="yes"?>
<Relationships xmlns="http://schemas.openxmlformats.org/package/2006/relationships"><Relationship Id="rId6" Type="http://schemas.openxmlformats.org/officeDocument/2006/relationships/theme" Target="../theme/theme4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/Relationships>
</file>

<file path=ppt/slideMasters/_rels/slideMaster42.xml.rels><?xml version="1.0" encoding="UTF-8" standalone="yes"?>
<Relationships xmlns="http://schemas.openxmlformats.org/package/2006/relationships"><Relationship Id="rId6" Type="http://schemas.openxmlformats.org/officeDocument/2006/relationships/theme" Target="../theme/theme4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43.xml.rels><?xml version="1.0" encoding="UTF-8" standalone="yes"?>
<Relationships xmlns="http://schemas.openxmlformats.org/package/2006/relationships"><Relationship Id="rId6" Type="http://schemas.openxmlformats.org/officeDocument/2006/relationships/theme" Target="../theme/theme4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/Relationships>
</file>

<file path=ppt/slideMasters/_rels/slideMaster4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/Relationships>
</file>

<file path=ppt/slideMasters/_rels/slideMaster45.xml.rels><?xml version="1.0" encoding="UTF-8" standalone="yes"?>
<Relationships xmlns="http://schemas.openxmlformats.org/package/2006/relationships"><Relationship Id="rId6" Type="http://schemas.openxmlformats.org/officeDocument/2006/relationships/theme" Target="../theme/theme45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/Relationships>
</file>

<file path=ppt/slideMasters/_rels/slideMaster46.xml.rels><?xml version="1.0" encoding="UTF-8" standalone="yes"?>
<Relationships xmlns="http://schemas.openxmlformats.org/package/2006/relationships"><Relationship Id="rId6" Type="http://schemas.openxmlformats.org/officeDocument/2006/relationships/theme" Target="../theme/theme46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/Relationships>
</file>

<file path=ppt/slideMasters/_rels/slideMaster47.xml.rels><?xml version="1.0" encoding="UTF-8" standalone="yes"?>
<Relationships xmlns="http://schemas.openxmlformats.org/package/2006/relationships"><Relationship Id="rId6" Type="http://schemas.openxmlformats.org/officeDocument/2006/relationships/theme" Target="../theme/theme4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/Relationships>
</file>

<file path=ppt/slideMasters/_rels/slideMaster48.xml.rels><?xml version="1.0" encoding="UTF-8" standalone="yes"?>
<Relationships xmlns="http://schemas.openxmlformats.org/package/2006/relationships"><Relationship Id="rId6" Type="http://schemas.openxmlformats.org/officeDocument/2006/relationships/theme" Target="../theme/theme48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/Relationships>
</file>

<file path=ppt/slideMasters/_rels/slideMaster49.xml.rels><?xml version="1.0" encoding="UTF-8" standalone="yes"?>
<Relationships xmlns="http://schemas.openxmlformats.org/package/2006/relationships"><Relationship Id="rId6" Type="http://schemas.openxmlformats.org/officeDocument/2006/relationships/theme" Target="../theme/theme49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0.xml.rels><?xml version="1.0" encoding="UTF-8" standalone="yes"?>
<Relationships xmlns="http://schemas.openxmlformats.org/package/2006/relationships"><Relationship Id="rId6" Type="http://schemas.openxmlformats.org/officeDocument/2006/relationships/theme" Target="../theme/theme5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/Relationships>
</file>

<file path=ppt/slideMasters/_rels/slideMaster51.xml.rels><?xml version="1.0" encoding="UTF-8" standalone="yes"?>
<Relationships xmlns="http://schemas.openxmlformats.org/package/2006/relationships"><Relationship Id="rId6" Type="http://schemas.openxmlformats.org/officeDocument/2006/relationships/theme" Target="../theme/theme5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/Relationships>
</file>

<file path=ppt/slideMasters/_rels/slideMaster52.xml.rels><?xml version="1.0" encoding="UTF-8" standalone="yes"?>
<Relationships xmlns="http://schemas.openxmlformats.org/package/2006/relationships"><Relationship Id="rId6" Type="http://schemas.openxmlformats.org/officeDocument/2006/relationships/theme" Target="../theme/theme5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/Relationships>
</file>

<file path=ppt/slideMasters/_rels/slideMaster53.xml.rels><?xml version="1.0" encoding="UTF-8" standalone="yes"?>
<Relationships xmlns="http://schemas.openxmlformats.org/package/2006/relationships"><Relationship Id="rId6" Type="http://schemas.openxmlformats.org/officeDocument/2006/relationships/theme" Target="../theme/theme5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/Relationships>
</file>

<file path=ppt/slideMasters/_rels/slideMaster54.xml.rels><?xml version="1.0" encoding="UTF-8" standalone="yes"?>
<Relationships xmlns="http://schemas.openxmlformats.org/package/2006/relationships"><Relationship Id="rId6" Type="http://schemas.openxmlformats.org/officeDocument/2006/relationships/theme" Target="../theme/theme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目录</a:t>
              </a:r>
              <a:endPara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宋体" panose="02010600030101010101" pitchFamily="2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7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9.png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sz="6600" dirty="0">
                <a:solidFill>
                  <a:schemeClr val="accent3"/>
                </a:solidFill>
              </a:rPr>
              <a:t>P</a:t>
            </a:r>
            <a:r>
              <a:rPr lang="en-US" sz="6600" dirty="0">
                <a:solidFill>
                  <a:schemeClr val="accent4"/>
                </a:solidFill>
              </a:rPr>
              <a:t>y</a:t>
            </a:r>
            <a:r>
              <a:rPr lang="en-US" sz="6600" dirty="0">
                <a:solidFill>
                  <a:schemeClr val="accent5"/>
                </a:solidFill>
              </a:rPr>
              <a:t>S</a:t>
            </a:r>
            <a:r>
              <a:rPr lang="en-US" sz="6600" dirty="0">
                <a:solidFill>
                  <a:schemeClr val="accent6"/>
                </a:solidFill>
              </a:rPr>
              <a:t>p</a:t>
            </a:r>
            <a:r>
              <a:rPr lang="en-US" sz="6600" dirty="0">
                <a:solidFill>
                  <a:schemeClr val="tx2"/>
                </a:solidFill>
              </a:rPr>
              <a:t>a</a:t>
            </a:r>
            <a:r>
              <a:rPr lang="en-US" sz="6600" dirty="0">
                <a:solidFill>
                  <a:schemeClr val="accent6"/>
                </a:solidFill>
              </a:rPr>
              <a:t>r</a:t>
            </a:r>
            <a:r>
              <a:rPr lang="en-US" sz="6600" dirty="0">
                <a:solidFill>
                  <a:schemeClr val="accent1"/>
                </a:solidFill>
              </a:rPr>
              <a:t>k</a:t>
            </a:r>
            <a:r>
              <a:rPr lang="zh-CN" altLang="en-US" sz="6600" dirty="0">
                <a:solidFill>
                  <a:schemeClr val="tx1"/>
                </a:solidFill>
              </a:rPr>
              <a:t>案例实战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衔接大数据</a:t>
            </a:r>
            <a:r>
              <a:t>方向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6576060" cy="452310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914400" y="3489325"/>
            <a:ext cx="201295" cy="268986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Spark</a:t>
            </a:r>
            <a:r>
              <a:rPr lang="zh-CN" altLang="en-US"/>
              <a:t>、什么是</a:t>
            </a:r>
            <a:r>
              <a:rPr lang="en-US" altLang="zh-CN"/>
              <a:t>PySpark</a:t>
            </a:r>
            <a:endParaRPr lang="en-US" altLang="zh-CN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Spark</a:t>
            </a:r>
            <a:r>
              <a:rPr lang="zh-CN" altLang="en-US" sz="1200"/>
              <a:t>是</a:t>
            </a:r>
            <a:r>
              <a:rPr lang="en-US" altLang="zh-CN" sz="1200"/>
              <a:t>Apache</a:t>
            </a:r>
            <a:r>
              <a:rPr lang="zh-CN" altLang="en-US" sz="1200"/>
              <a:t>基金会旗下的顶级开源项目，用于对海量数据进行大规模分布式计算。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是</a:t>
            </a:r>
            <a:r>
              <a:rPr lang="en-US" altLang="zh-CN" sz="1200"/>
              <a:t>Spark</a:t>
            </a:r>
            <a:r>
              <a:rPr lang="zh-CN" altLang="en-US" sz="1200"/>
              <a:t>的</a:t>
            </a:r>
            <a:r>
              <a:rPr lang="en-US" altLang="zh-CN" sz="1200"/>
              <a:t>Python</a:t>
            </a:r>
            <a:r>
              <a:rPr lang="zh-CN" altLang="en-US" sz="1200"/>
              <a:t>实现，是</a:t>
            </a:r>
            <a:r>
              <a:rPr lang="en-US" altLang="zh-CN" sz="1200"/>
              <a:t>Spark</a:t>
            </a:r>
            <a:r>
              <a:rPr lang="zh-CN" altLang="en-US" sz="1200"/>
              <a:t>为</a:t>
            </a:r>
            <a:r>
              <a:rPr lang="en-US" altLang="zh-CN" sz="1200"/>
              <a:t>Python</a:t>
            </a:r>
            <a:r>
              <a:rPr lang="zh-CN" altLang="en-US" sz="1200"/>
              <a:t>开发者提供的编程入口，用于以</a:t>
            </a:r>
            <a:r>
              <a:rPr lang="en-US" altLang="zh-CN" sz="1200"/>
              <a:t>Python</a:t>
            </a:r>
            <a:r>
              <a:rPr lang="zh-CN" altLang="en-US" sz="1200"/>
              <a:t>代码完成</a:t>
            </a:r>
            <a:r>
              <a:rPr lang="en-US" altLang="zh-CN" sz="1200"/>
              <a:t>Spark</a:t>
            </a:r>
            <a:r>
              <a:rPr lang="zh-CN" altLang="en-US" sz="1200"/>
              <a:t>任务的开发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不仅可以作为</a:t>
            </a:r>
            <a:r>
              <a:rPr lang="en-US" altLang="zh-CN" sz="1200"/>
              <a:t>Python</a:t>
            </a:r>
            <a:r>
              <a:rPr lang="zh-CN" altLang="en-US" sz="1200"/>
              <a:t>第三方库使用，也可以将程序提交的</a:t>
            </a:r>
            <a:r>
              <a:rPr lang="en-US" altLang="zh-CN" sz="1200"/>
              <a:t>Spark</a:t>
            </a:r>
            <a:r>
              <a:rPr lang="zh-CN" altLang="en-US" sz="1200"/>
              <a:t>集群环境中，调度大规模集群进行执行。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为什么要学习</a:t>
            </a:r>
            <a:r>
              <a:rPr lang="en-US" altLang="zh-CN"/>
              <a:t>PySpark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大数据开发是</a:t>
            </a:r>
            <a:r>
              <a:rPr lang="en-US" altLang="zh-CN" sz="1200"/>
              <a:t>Python</a:t>
            </a:r>
            <a:r>
              <a:rPr lang="zh-CN" altLang="en-US" sz="1200"/>
              <a:t>众多就业方向中的明星赛道，薪资高岗位多，</a:t>
            </a:r>
            <a:r>
              <a:rPr lang="en-US" altLang="zh-CN" sz="1200"/>
              <a:t>Spark</a:t>
            </a:r>
            <a:r>
              <a:rPr lang="zh-CN" altLang="en-US" sz="1200"/>
              <a:t>（</a:t>
            </a:r>
            <a:r>
              <a:rPr lang="en-US" altLang="zh-CN" sz="1200"/>
              <a:t>PySpark</a:t>
            </a:r>
            <a:r>
              <a:rPr lang="zh-CN" altLang="en-US" sz="1200"/>
              <a:t>）又是大数据开发中的核心技术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如何衔接大数据开发</a:t>
            </a:r>
            <a:r>
              <a:rPr lang="zh-CN" altLang="en-US"/>
              <a:t>方向？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课程以</a:t>
            </a:r>
            <a:r>
              <a:rPr lang="en-US" altLang="zh-CN" sz="1400"/>
              <a:t>Python</a:t>
            </a:r>
            <a:r>
              <a:rPr lang="zh-CN" altLang="en-US" sz="1400"/>
              <a:t>第三方库的视角学习使用</a:t>
            </a:r>
            <a:r>
              <a:rPr lang="en-US" altLang="zh-CN" sz="1400"/>
              <a:t>PySpark</a:t>
            </a:r>
            <a:r>
              <a:rPr lang="zh-CN" altLang="en-US" sz="1400"/>
              <a:t>，不涉及专业大数据知识，所以完全可以学会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想要深入大数据开发领域：</a:t>
            </a:r>
            <a:endParaRPr lang="zh-CN" altLang="en-US" sz="14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01895" y="4490085"/>
            <a:ext cx="7028815" cy="1504315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9621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库的安装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执行环境入口对象的构建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的编程模型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r>
              <a:t>库的安装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同其它的</a:t>
            </a:r>
            <a:r>
              <a:rPr lang="en-US" altLang="zh-CN"/>
              <a:t>Python</a:t>
            </a:r>
            <a:r>
              <a:rPr lang="zh-CN" altLang="en-US"/>
              <a:t>第三方库一样，</a:t>
            </a:r>
            <a:r>
              <a:rPr lang="en-US" altLang="zh-CN"/>
              <a:t>PySpark</a:t>
            </a:r>
            <a:r>
              <a:rPr lang="zh-CN" altLang="en-US"/>
              <a:t>同样可以使用</a:t>
            </a:r>
            <a:r>
              <a:rPr lang="en-US" altLang="zh-CN"/>
              <a:t>pip</a:t>
            </a:r>
            <a:r>
              <a:rPr lang="zh-CN" altLang="en-US"/>
              <a:t>程序进行安装。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”CMD”</a:t>
            </a:r>
            <a:r>
              <a:rPr lang="zh-CN" altLang="en-US"/>
              <a:t>命令提示符程序内，输入：</a:t>
            </a:r>
            <a:endParaRPr lang="zh-CN" altLang="en-US"/>
          </a:p>
          <a:p>
            <a:r>
              <a:rPr lang="en-US" altLang="zh-CN"/>
              <a:t>pip install pyspark</a:t>
            </a:r>
            <a:endParaRPr lang="en-US" altLang="zh-CN"/>
          </a:p>
          <a:p>
            <a:r>
              <a:rPr lang="zh-CN" altLang="en-US"/>
              <a:t>或使用国内代理镜像网站（清华大学源）</a:t>
            </a:r>
            <a:endParaRPr lang="zh-CN" altLang="en-US"/>
          </a:p>
          <a:p>
            <a:r>
              <a:rPr lang="en-US" altLang="zh-CN"/>
              <a:t>pip install -i https://pypi.tuna.tsinghua.edu.cn/simple pyspark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4161790"/>
            <a:ext cx="4951730" cy="258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构建</a:t>
            </a:r>
            <a:r>
              <a:rPr lang="en-US" altLang="zh-CN"/>
              <a:t>PySpark</a:t>
            </a:r>
            <a:r>
              <a:t>执行环境入口对象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想要使用</a:t>
            </a:r>
            <a:r>
              <a:rPr lang="en-US" altLang="zh-CN"/>
              <a:t>PySpark</a:t>
            </a:r>
            <a:r>
              <a:rPr lang="zh-CN" altLang="en-US"/>
              <a:t>库完成数据处理，首先需要构建一个执行环境入口对象。</a:t>
            </a:r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的执行环境入口对象是：类</a:t>
            </a:r>
            <a:r>
              <a:rPr lang="en-US" altLang="zh-CN"/>
              <a:t> SparkContext </a:t>
            </a:r>
            <a:r>
              <a:rPr lang="zh-CN" altLang="en-US"/>
              <a:t>的类对象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795" y="2568575"/>
            <a:ext cx="4286250" cy="3609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3987165"/>
            <a:ext cx="6838315" cy="772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r>
              <a:t>的编程模型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SparkContext</a:t>
            </a:r>
            <a:r>
              <a:rPr lang="zh-CN" altLang="en-US"/>
              <a:t>类对象，是</a:t>
            </a:r>
            <a:r>
              <a:rPr lang="en-US" altLang="zh-CN"/>
              <a:t>PySpark</a:t>
            </a:r>
            <a:r>
              <a:rPr lang="zh-CN" altLang="en-US"/>
              <a:t>编程中一切功能的入口。</a:t>
            </a:r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的编程，主要分为如下三大步骤：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0565" y="3128010"/>
            <a:ext cx="2913380" cy="1275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数据输入</a:t>
            </a:r>
            <a:endParaRPr lang="zh-CN" altLang="en-US"/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类对象的成员方法</a:t>
            </a:r>
            <a:endParaRPr lang="zh-CN" altLang="en-US" sz="1200"/>
          </a:p>
          <a:p>
            <a:pPr algn="ctr"/>
            <a:r>
              <a:rPr lang="zh-CN" altLang="en-US" sz="1200"/>
              <a:t>完成数据的读取操作</a:t>
            </a:r>
            <a:endParaRPr lang="zh-CN" altLang="en-US" sz="1200"/>
          </a:p>
          <a:p>
            <a:pPr algn="ctr"/>
            <a:r>
              <a:rPr lang="zh-CN" altLang="en-US" sz="1200"/>
              <a:t>读取后得到</a:t>
            </a:r>
            <a:r>
              <a:rPr lang="en-US" altLang="zh-CN" sz="1200"/>
              <a:t>RDD</a:t>
            </a:r>
            <a:r>
              <a:rPr lang="zh-CN" altLang="en-US" sz="1200"/>
              <a:t>类对象</a:t>
            </a:r>
            <a:endParaRPr lang="zh-CN" altLang="en-US" sz="1200"/>
          </a:p>
        </p:txBody>
      </p:sp>
      <p:sp>
        <p:nvSpPr>
          <p:cNvPr id="5" name="矩形 4"/>
          <p:cNvSpPr/>
          <p:nvPr/>
        </p:nvSpPr>
        <p:spPr>
          <a:xfrm>
            <a:off x="4639310" y="3128010"/>
            <a:ext cx="2913380" cy="1275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数据处理计算</a:t>
            </a:r>
            <a:endParaRPr lang="zh-CN" altLang="en-US"/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RDD</a:t>
            </a:r>
            <a:r>
              <a:rPr lang="zh-CN" altLang="en-US" sz="1200"/>
              <a:t>类对象的成员方法</a:t>
            </a:r>
            <a:endParaRPr lang="zh-CN" altLang="en-US" sz="1200"/>
          </a:p>
          <a:p>
            <a:pPr algn="ctr"/>
            <a:r>
              <a:rPr lang="zh-CN" altLang="en-US" sz="1200"/>
              <a:t>完成各种数据计算的需求</a:t>
            </a:r>
            <a:endParaRPr lang="zh-CN" altLang="en-US" sz="1200"/>
          </a:p>
        </p:txBody>
      </p:sp>
      <p:sp>
        <p:nvSpPr>
          <p:cNvPr id="6" name="矩形 5"/>
          <p:cNvSpPr/>
          <p:nvPr/>
        </p:nvSpPr>
        <p:spPr>
          <a:xfrm>
            <a:off x="8568055" y="3128645"/>
            <a:ext cx="2913380" cy="1275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数据输出</a:t>
            </a:r>
            <a:endParaRPr lang="zh-CN" altLang="en-US"/>
          </a:p>
          <a:p>
            <a:pPr algn="ctr"/>
            <a:r>
              <a:rPr lang="zh-CN" altLang="en-US" sz="1200"/>
              <a:t>将处理完成后的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  <a:p>
            <a:pPr algn="ctr"/>
            <a:r>
              <a:rPr lang="zh-CN" altLang="en-US" sz="1200"/>
              <a:t>调用各种成员方法完成</a:t>
            </a:r>
            <a:endParaRPr lang="zh-CN" altLang="en-US" sz="1200"/>
          </a:p>
          <a:p>
            <a:pPr algn="ctr"/>
            <a:r>
              <a:rPr lang="zh-CN" altLang="en-US" sz="1200"/>
              <a:t>写出文件、转换为</a:t>
            </a:r>
            <a:r>
              <a:rPr lang="en-US" altLang="zh-CN" sz="1200"/>
              <a:t>list</a:t>
            </a:r>
            <a:r>
              <a:rPr lang="zh-CN" altLang="en-US" sz="1200"/>
              <a:t>等操作</a:t>
            </a:r>
            <a:endParaRPr lang="zh-CN" altLang="en-US" sz="1200"/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623945" y="3765550"/>
            <a:ext cx="1015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>
          <a:xfrm>
            <a:off x="7552690" y="3765550"/>
            <a:ext cx="101536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PySpark</a:t>
            </a:r>
            <a:r>
              <a:rPr>
                <a:sym typeface="+mn-ea"/>
              </a:rPr>
              <a:t>的编程模型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3056255"/>
            <a:ext cx="5788025" cy="36042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0555" y="2579370"/>
            <a:ext cx="247269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数据输入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6103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数据处理计算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844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数据输出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5850" y="3808730"/>
            <a:ext cx="4446270" cy="73723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SparkContext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对象，完成数据输入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输入数据后得到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对象，对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对象进行迭代计算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对象的成员方法，完成数据输出工作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如何安装</a:t>
            </a:r>
            <a:r>
              <a:rPr lang="en-US" altLang="zh-CN"/>
              <a:t>PySpark</a:t>
            </a:r>
            <a:r>
              <a:rPr lang="zh-CN" altLang="en-US"/>
              <a:t>库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pip install pyspark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为什么要构建</a:t>
            </a:r>
            <a:r>
              <a:rPr lang="en-US" altLang="zh-CN"/>
              <a:t>SparkContext</a:t>
            </a:r>
            <a:r>
              <a:rPr lang="zh-CN" altLang="en-US"/>
              <a:t>对象作为执行入口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PySpark</a:t>
            </a:r>
            <a:r>
              <a:rPr lang="zh-CN" altLang="en-US" sz="1400"/>
              <a:t>的功能都是从</a:t>
            </a:r>
            <a:r>
              <a:rPr lang="en-US" altLang="zh-CN" sz="1400"/>
              <a:t>SparkContext</a:t>
            </a:r>
            <a:r>
              <a:rPr lang="zh-CN" altLang="en-US" sz="1400"/>
              <a:t>对象作为开始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PySpark</a:t>
            </a:r>
            <a:r>
              <a:rPr lang="zh-CN" altLang="en-US"/>
              <a:t>的编程模型是？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数据输入：通过</a:t>
            </a:r>
            <a:r>
              <a:rPr lang="en-US" altLang="zh-CN" sz="1400"/>
              <a:t>SparkContext</a:t>
            </a:r>
            <a:r>
              <a:rPr lang="zh-CN" altLang="en-US" sz="1400"/>
              <a:t>完成数据读取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数据计算：读取到的数据转换为</a:t>
            </a:r>
            <a:r>
              <a:rPr lang="en-US" altLang="zh-CN" sz="1400"/>
              <a:t>RDD</a:t>
            </a:r>
            <a:r>
              <a:rPr lang="zh-CN" altLang="en-US" sz="1400"/>
              <a:t>对象，调用</a:t>
            </a:r>
            <a:r>
              <a:rPr lang="en-US" altLang="zh-CN" sz="1400"/>
              <a:t>RDD</a:t>
            </a:r>
            <a:r>
              <a:rPr lang="zh-CN" altLang="en-US" sz="1400"/>
              <a:t>的成员方法完成计算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数据输出：调用</a:t>
            </a:r>
            <a:r>
              <a:rPr lang="en-US" altLang="zh-CN" sz="1400"/>
              <a:t>RDD</a:t>
            </a:r>
            <a:r>
              <a:rPr lang="zh-CN" altLang="en-US" sz="1400"/>
              <a:t>的数据输出相关成员方法，将结果输出到</a:t>
            </a:r>
            <a:r>
              <a:rPr lang="en-US" altLang="zh-CN" sz="1400"/>
              <a:t>list</a:t>
            </a:r>
            <a:r>
              <a:rPr lang="zh-CN" altLang="en-US" sz="1400"/>
              <a:t>、元组、字典、文本文件、数据库等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4154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4803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  <a:sym typeface="+mn-ea"/>
              </a:rPr>
              <a:t>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RDD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  <a:sym typeface="+mn-ea"/>
              </a:rPr>
              <a:t>掌握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PySpark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数据输入的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种方法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如图可见，</a:t>
            </a:r>
            <a:r>
              <a:rPr lang="en-US" altLang="zh-CN"/>
              <a:t>PySpark</a:t>
            </a:r>
            <a:r>
              <a:rPr lang="zh-CN" altLang="en-US"/>
              <a:t>支持多种数据的输入，在输入完成后，都会得到一个：</a:t>
            </a:r>
            <a:r>
              <a:rPr lang="en-US" altLang="zh-CN"/>
              <a:t>RDD</a:t>
            </a:r>
            <a:r>
              <a:rPr lang="zh-CN" altLang="en-US"/>
              <a:t>类的对象</a:t>
            </a:r>
            <a:endParaRPr lang="zh-CN" altLang="en-US"/>
          </a:p>
          <a:p>
            <a:r>
              <a:rPr lang="en-US"/>
              <a:t>RDD</a:t>
            </a:r>
            <a:r>
              <a:rPr lang="zh-CN" altLang="en-US"/>
              <a:t>全称为：弹性分布式数据集（</a:t>
            </a:r>
            <a:r>
              <a:rPr dirty="0">
                <a:sym typeface="+mn-ea"/>
              </a:rPr>
              <a:t>Resilient Distributed Datasets</a:t>
            </a:r>
            <a:r>
              <a:rPr lang="zh-CN" dirty="0">
                <a:sym typeface="+mn-ea"/>
              </a:rPr>
              <a:t>）</a:t>
            </a:r>
            <a:endParaRPr 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PySpark</a:t>
            </a:r>
            <a:r>
              <a:rPr lang="zh-CN" altLang="en-US" dirty="0">
                <a:sym typeface="+mn-ea"/>
              </a:rPr>
              <a:t>针对数据的处理，都是以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对象作为载体，即：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数据存储在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内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各类数据的计算方法，也都是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的成员方法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的数据计算方法，返回值依旧是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" y="4111625"/>
            <a:ext cx="4321175" cy="2691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7380" y="3987800"/>
            <a:ext cx="612648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的编程模型（左图）可以归纳为：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准备数据到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RDD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迭代计算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导出为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、文本文件等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即：源数据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-&gt; RDD -&gt;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结果数据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数据容器转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支持通过</a:t>
            </a:r>
            <a:r>
              <a:rPr lang="en-US" altLang="zh-CN"/>
              <a:t>SparkContext</a:t>
            </a:r>
            <a:r>
              <a:rPr lang="zh-CN" altLang="en-US"/>
              <a:t>对象的parallelize成员方法，将：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list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tuple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dict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str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转换为</a:t>
            </a:r>
            <a:r>
              <a:rPr lang="en-US" altLang="zh-CN"/>
              <a:t>PySpark</a:t>
            </a:r>
            <a:r>
              <a:rPr lang="zh-CN" altLang="en-US"/>
              <a:t>的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注意：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字符串会被拆分出</a:t>
            </a:r>
            <a:r>
              <a:rPr lang="en-US" altLang="zh-CN"/>
              <a:t>1</a:t>
            </a:r>
            <a:r>
              <a:rPr lang="zh-CN" altLang="en-US"/>
              <a:t>个个的字符，存入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字典仅有</a:t>
            </a:r>
            <a:r>
              <a:rPr lang="en-US" altLang="zh-CN"/>
              <a:t>key</a:t>
            </a:r>
            <a:r>
              <a:rPr lang="zh-CN" altLang="en-US"/>
              <a:t>会被存入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465" y="2138680"/>
            <a:ext cx="428625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读取文件转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也支持通过</a:t>
            </a:r>
            <a:r>
              <a:rPr lang="en-US" altLang="zh-CN"/>
              <a:t>SparkContext</a:t>
            </a:r>
            <a:r>
              <a:rPr lang="zh-CN" altLang="en-US"/>
              <a:t>入口对象，来读取文件，来构建出</a:t>
            </a:r>
            <a:r>
              <a:rPr lang="en-US" altLang="zh-CN"/>
              <a:t>RDD</a:t>
            </a:r>
            <a:r>
              <a:rPr lang="zh-CN" altLang="en-US"/>
              <a:t>对象。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" y="2272030"/>
            <a:ext cx="42672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RDD</a:t>
            </a:r>
            <a:r>
              <a:rPr lang="zh-CN" altLang="en-US"/>
              <a:t>对象是什么？为什么要使用它？</a:t>
            </a:r>
            <a:endParaRPr lang="zh-CN" altLang="en-US"/>
          </a:p>
          <a:p>
            <a:pPr marL="0" indent="0">
              <a:buNone/>
            </a:pPr>
            <a:r>
              <a:rPr lang="en-US" altLang="zh-CN" sz="1200"/>
              <a:t>RDD</a:t>
            </a:r>
            <a:r>
              <a:rPr lang="zh-CN" altLang="en-US" sz="1200"/>
              <a:t>对象称之为分布式弹性数据集，是</a:t>
            </a:r>
            <a:r>
              <a:rPr lang="en-US" altLang="zh-CN" sz="1200"/>
              <a:t>PySpark</a:t>
            </a:r>
            <a:r>
              <a:rPr lang="zh-CN" altLang="en-US" sz="1200"/>
              <a:t>中数据计算的载体，它可以：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提供数据存储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提供数据计算的各类方法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数据计算的方法，返回值依旧是</a:t>
            </a:r>
            <a:r>
              <a:rPr lang="en-US" altLang="zh-CN" sz="1200"/>
              <a:t>RDD</a:t>
            </a:r>
            <a:r>
              <a:rPr lang="zh-CN" altLang="en-US" sz="1200"/>
              <a:t>（</a:t>
            </a:r>
            <a:r>
              <a:rPr lang="en-US" altLang="zh-CN" sz="1200"/>
              <a:t>RDD</a:t>
            </a:r>
            <a:r>
              <a:rPr lang="zh-CN" altLang="en-US" sz="1200"/>
              <a:t>迭代计算）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后续对数据进行各类计算，都是基于</a:t>
            </a:r>
            <a:r>
              <a:rPr lang="en-US" altLang="zh-CN" sz="1200"/>
              <a:t>RDD</a:t>
            </a:r>
            <a:r>
              <a:rPr lang="zh-CN" altLang="en-US" sz="1200"/>
              <a:t>对象进行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如何</a:t>
            </a:r>
            <a:r>
              <a:rPr lang="zh-CN"/>
              <a:t>输入数据到</a:t>
            </a:r>
            <a:r>
              <a:rPr lang="en-US" altLang="zh-CN"/>
              <a:t>Spark</a:t>
            </a:r>
            <a:r>
              <a:rPr lang="zh-CN" altLang="en-US"/>
              <a:t>（即得到</a:t>
            </a:r>
            <a:r>
              <a:rPr lang="en-US" altLang="zh-CN"/>
              <a:t>RDD</a:t>
            </a:r>
            <a:r>
              <a:rPr lang="zh-CN" altLang="en-US"/>
              <a:t>对象）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的parallelize成员方法，将</a:t>
            </a:r>
            <a:r>
              <a:rPr lang="en-US" altLang="zh-CN" sz="1200"/>
              <a:t>Python</a:t>
            </a:r>
            <a:r>
              <a:rPr lang="zh-CN" altLang="en-US" sz="1200"/>
              <a:t>数据容器转换为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</a:t>
            </a:r>
            <a:r>
              <a:rPr lang="en-US" altLang="zh-CN" sz="1200"/>
              <a:t>textFile</a:t>
            </a:r>
            <a:r>
              <a:rPr lang="zh-CN" altLang="en-US" sz="1200"/>
              <a:t>成员方法，读取文本文件得到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map</a:t>
            </a:r>
            <a:r>
              <a:t>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的数据计算，都是基于</a:t>
            </a:r>
            <a:r>
              <a:rPr lang="en-US" altLang="zh-CN"/>
              <a:t>RDD</a:t>
            </a:r>
            <a:r>
              <a:rPr lang="zh-CN" altLang="en-US"/>
              <a:t>对象来进行的，那么如何进行呢？</a:t>
            </a:r>
            <a:endParaRPr lang="zh-CN" altLang="en-US"/>
          </a:p>
          <a:p>
            <a:r>
              <a:rPr lang="zh-CN" altLang="en-US"/>
              <a:t>自然是依赖，</a:t>
            </a:r>
            <a:r>
              <a:rPr lang="en-US" altLang="zh-CN"/>
              <a:t>RDD</a:t>
            </a:r>
            <a:r>
              <a:rPr lang="zh-CN" altLang="en-US"/>
              <a:t>对象内置丰富的：成员方法（算子）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61677"/>
          <a:stretch>
            <a:fillRect/>
          </a:stretch>
        </p:blipFill>
        <p:spPr>
          <a:xfrm>
            <a:off x="710565" y="2540000"/>
            <a:ext cx="113157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" y="3018790"/>
            <a:ext cx="755332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3354705"/>
            <a:ext cx="876681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61677"/>
          <a:stretch>
            <a:fillRect/>
          </a:stretch>
        </p:blipFill>
        <p:spPr>
          <a:xfrm>
            <a:off x="781685" y="930275"/>
            <a:ext cx="113157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1943100"/>
            <a:ext cx="7730490" cy="4513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55" y="3161030"/>
            <a:ext cx="2903220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Spark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了解为什么学习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了解课程是如何和大数据开发方向进行</a:t>
            </a:r>
            <a:r>
              <a:rPr lang="zh-CN" altLang="en-US">
                <a:solidFill>
                  <a:srgbClr val="FF0000"/>
                </a:solidFill>
              </a:rPr>
              <a:t>衔接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map</a:t>
            </a:r>
            <a:r>
              <a:rPr lang="zh-CN" altLang="en-US"/>
              <a:t>算子（成员方法）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接受一个处理函数，可用</a:t>
            </a:r>
            <a:r>
              <a:rPr lang="en-US" altLang="zh-CN"/>
              <a:t>lambda</a:t>
            </a:r>
            <a:r>
              <a:rPr lang="zh-CN" altLang="en-US"/>
              <a:t>表达式快速编写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RDD</a:t>
            </a:r>
            <a:r>
              <a:rPr lang="zh-CN" altLang="en-US"/>
              <a:t>内的元素逐个处理，并返回一个新的</a:t>
            </a:r>
            <a:r>
              <a:rPr lang="en-US" altLang="zh-CN"/>
              <a:t>RDD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链式调用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对于返回值是新</a:t>
            </a:r>
            <a:r>
              <a:rPr lang="en-US" altLang="zh-CN"/>
              <a:t>RDD</a:t>
            </a:r>
            <a:r>
              <a:rPr lang="zh-CN" altLang="en-US"/>
              <a:t>的算子，可以通过链式调用的方式多次调用算子。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flatMap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62872" b="57193"/>
          <a:stretch>
            <a:fillRect/>
          </a:stretch>
        </p:blipFill>
        <p:spPr>
          <a:xfrm>
            <a:off x="780415" y="939800"/>
            <a:ext cx="1403985" cy="38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2643505"/>
            <a:ext cx="3724275" cy="1571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10" y="1500505"/>
            <a:ext cx="4914900" cy="3857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62526"/>
          <a:stretch>
            <a:fillRect/>
          </a:stretch>
        </p:blipFill>
        <p:spPr>
          <a:xfrm>
            <a:off x="780415" y="1414145"/>
            <a:ext cx="3781425" cy="339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flatMap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计算逻辑和</a:t>
            </a:r>
            <a:r>
              <a:rPr lang="en-US" altLang="zh-CN"/>
              <a:t>map</a:t>
            </a:r>
            <a:r>
              <a:rPr lang="zh-CN" altLang="en-US"/>
              <a:t>一样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可以比</a:t>
            </a:r>
            <a:r>
              <a:rPr lang="en-US" altLang="zh-CN"/>
              <a:t>map</a:t>
            </a:r>
            <a:r>
              <a:rPr lang="zh-CN" altLang="en-US"/>
              <a:t>多出，解除一层嵌套的功能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reduceByKey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73411" b="58400"/>
          <a:stretch>
            <a:fillRect/>
          </a:stretch>
        </p:blipFill>
        <p:spPr>
          <a:xfrm>
            <a:off x="740410" y="977265"/>
            <a:ext cx="1947545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1965325"/>
            <a:ext cx="4905375" cy="1095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94255"/>
            <a:ext cx="4438650" cy="6667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008370" y="322834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" y="3228340"/>
            <a:ext cx="5667375" cy="3086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t="63400"/>
          <a:stretch>
            <a:fillRect/>
          </a:stretch>
        </p:blipFill>
        <p:spPr>
          <a:xfrm>
            <a:off x="740410" y="1458595"/>
            <a:ext cx="7324725" cy="3486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5760720" cy="2644775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reduceByKey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接受一个处理函数，对数据进行两两计算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5043170" y="352806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Spark是什么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850" y="1591945"/>
            <a:ext cx="1111123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定义：Apache Spark是用于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大规模数据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（large-scala data）处理的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统一（unified）分析引擎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060" y="2033270"/>
            <a:ext cx="6216650" cy="121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31850" y="3649345"/>
            <a:ext cx="977074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简单来说，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Spark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是一款分布式的计算框架，用于调度成百上千的服务器集群，计算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乃至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级别的海量数据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31005" y="4353560"/>
            <a:ext cx="3657600" cy="1965960"/>
            <a:chOff x="6663" y="6856"/>
            <a:chExt cx="5760" cy="3096"/>
          </a:xfrm>
        </p:grpSpPr>
        <p:pic>
          <p:nvPicPr>
            <p:cNvPr id="13" name="图片 12" descr="机房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3" y="6856"/>
              <a:ext cx="5760" cy="3096"/>
            </a:xfrm>
            <a:prstGeom prst="rect">
              <a:avLst/>
            </a:prstGeom>
          </p:spPr>
        </p:pic>
        <p:pic>
          <p:nvPicPr>
            <p:cNvPr id="14" name="图片 13" descr="Spark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8" y="8987"/>
              <a:ext cx="1470" cy="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完成使用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进行单词计数的案例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WordCount</a:t>
            </a:r>
            <a:r>
              <a:t>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使用学习到的内容，完成：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读取文件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统计文件内，单词的出现数量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9405" y="1793240"/>
            <a:ext cx="5125720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filter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872615"/>
            <a:ext cx="7112635" cy="4188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24230" y="929640"/>
            <a:ext cx="2796540" cy="942340"/>
            <a:chOff x="1298" y="1464"/>
            <a:chExt cx="4404" cy="14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" y="1464"/>
              <a:ext cx="3915" cy="148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15035" b="10780"/>
            <a:stretch>
              <a:fillRect/>
            </a:stretch>
          </p:blipFill>
          <p:spPr>
            <a:xfrm>
              <a:off x="2478" y="1570"/>
              <a:ext cx="3225" cy="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filter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接受一个处理函数，可用</a:t>
            </a:r>
            <a:r>
              <a:rPr lang="en-US" altLang="zh-CN" sz="1400"/>
              <a:t>lambda</a:t>
            </a:r>
            <a:r>
              <a:rPr lang="zh-CN" altLang="en-US" sz="1400"/>
              <a:t>快速编写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函数对</a:t>
            </a:r>
            <a:r>
              <a:rPr lang="en-US" altLang="zh-CN" sz="1400"/>
              <a:t>RDD</a:t>
            </a:r>
            <a:r>
              <a:rPr lang="zh-CN" altLang="en-US" sz="1400"/>
              <a:t>数据逐个处理，得到</a:t>
            </a:r>
            <a:r>
              <a:rPr lang="en-US" altLang="zh-CN" sz="1400"/>
              <a:t>True</a:t>
            </a:r>
            <a:r>
              <a:rPr lang="zh-CN" altLang="en-US" sz="1400"/>
              <a:t>的保留至返回值的</a:t>
            </a:r>
            <a:r>
              <a:rPr lang="en-US" altLang="zh-CN" sz="1400"/>
              <a:t>RDD</a:t>
            </a:r>
            <a:r>
              <a:rPr lang="zh-CN" altLang="en-US" sz="1400"/>
              <a:t>中</a:t>
            </a:r>
            <a:endParaRPr lang="en-US" altLang="zh-CN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880" y="1466850"/>
            <a:ext cx="4876800" cy="39243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8505" y="1000125"/>
            <a:ext cx="3496310" cy="961390"/>
            <a:chOff x="1163" y="1575"/>
            <a:chExt cx="5506" cy="15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" y="1575"/>
              <a:ext cx="5010" cy="15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rcRect t="15035" b="10780"/>
            <a:stretch>
              <a:fillRect/>
            </a:stretch>
          </p:blipFill>
          <p:spPr>
            <a:xfrm>
              <a:off x="3445" y="1635"/>
              <a:ext cx="3225" cy="5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38505" y="2199005"/>
            <a:ext cx="40640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语法：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rdd.distinct()    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无需传参</a:t>
            </a:r>
            <a:endParaRPr lang="zh-CN" altLang="en-US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distinct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完成对</a:t>
            </a:r>
            <a:r>
              <a:rPr lang="en-US" altLang="zh-CN" sz="1400"/>
              <a:t>RDD</a:t>
            </a:r>
            <a:r>
              <a:rPr lang="zh-CN" altLang="en-US" sz="1400"/>
              <a:t>内数据的去重操作</a:t>
            </a:r>
            <a:endParaRPr lang="en-US" altLang="zh-CN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On 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作为全球顶级的分布式计算框架，支持众多的编程语言进行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Python</a:t>
            </a:r>
            <a:r>
              <a:rPr lang="zh-CN" altLang="en-US"/>
              <a:t>语言，则是</a:t>
            </a:r>
            <a:r>
              <a:rPr lang="en-US" altLang="zh-CN"/>
              <a:t>Spark</a:t>
            </a:r>
            <a:r>
              <a:rPr lang="zh-CN" altLang="en-US"/>
              <a:t>重点支持的</a:t>
            </a:r>
            <a:r>
              <a:rPr lang="zh-CN" altLang="en-US"/>
              <a:t>方向。</a:t>
            </a:r>
            <a:endParaRPr lang="zh-CN" altLang="en-US"/>
          </a:p>
        </p:txBody>
      </p:sp>
      <p:pic>
        <p:nvPicPr>
          <p:cNvPr id="4" name="图片 3" descr="spark-500w下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2662555"/>
            <a:ext cx="5429250" cy="2206625"/>
          </a:xfrm>
          <a:prstGeom prst="rect">
            <a:avLst/>
          </a:prstGeom>
        </p:spPr>
      </p:pic>
      <p:pic>
        <p:nvPicPr>
          <p:cNvPr id="5" name="图片 4" descr="spark-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95" y="2787015"/>
            <a:ext cx="534924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sortBy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" y="1923415"/>
            <a:ext cx="7991475" cy="13906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05180" y="958850"/>
            <a:ext cx="3628390" cy="895350"/>
            <a:chOff x="1268" y="1510"/>
            <a:chExt cx="5714" cy="14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" y="1510"/>
              <a:ext cx="5715" cy="141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" y="1528"/>
              <a:ext cx="3225" cy="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sortBy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接收一个处理函数，</a:t>
            </a:r>
            <a:r>
              <a:rPr lang="zh-CN" altLang="en-US" sz="1400">
                <a:sym typeface="+mn-ea"/>
              </a:rPr>
              <a:t>可用</a:t>
            </a:r>
            <a:r>
              <a:rPr lang="en-US" altLang="zh-CN" sz="1400">
                <a:sym typeface="+mn-ea"/>
              </a:rPr>
              <a:t>lambda</a:t>
            </a:r>
            <a:r>
              <a:rPr lang="zh-CN" altLang="en-US" sz="1400">
                <a:sym typeface="+mn-ea"/>
              </a:rPr>
              <a:t>快速编写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函数表示用来决定排序的依据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可以控制升序或降序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全局排序需要设置分区数为</a:t>
            </a:r>
            <a:r>
              <a:rPr lang="en-US" altLang="zh-CN" sz="1400"/>
              <a:t>1</a:t>
            </a:r>
            <a:endParaRPr lang="en-US" altLang="zh-CN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flatMap方法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练习案例1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filter方法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distinct方法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sortBy方法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练习案例</a:t>
              </a:r>
              <a:r>
                <a:rPr lang="en-US" alt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完成练习案例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的开发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1014730"/>
            <a:ext cx="733425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0" y="2216150"/>
            <a:ext cx="11363960" cy="25844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,"timestamp":"2019-05-08T01:03.00Z","category":"平板电脑","areaName":"北京","money":"1450"}|{"id":2,"timestamp":"2019-05-08T01:01.00Z","category":"手机","areaName":"北京","money":"1450"}|{"id":3,"timestamp":"2019-05-08T01:03.00Z","category":"手机","areaName":"北京","money":"8412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4,"timestamp":"2019-05-08T05:01.00Z","category":"电脑","areaName":"上海","money":"1513"}|{"id":5,"timestamp":"2019-05-08T01:03.00Z","category":"家电","areaName":"北京","money":"1550"}|{"id":6,"timestamp":"2019-05-08T01:01.00Z","category":"电脑","areaName":"杭州","money":"1550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7,"timestamp":"2019-05-08T01:03.00Z","category":"电脑","areaName":"北京","money":"5611"}|{"id":8,"timestamp":"2019-05-08T03:01.00Z","category":"家电","areaName":"北京","money":"4410"}|{"id":9,"timestamp":"2019-05-08T01:03.00Z","category":"家具","areaName":"郑州","money":"1120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10,"timestamp":"2019-05-08T01:01.00Z","category":"家具","areaName":"北京","money":"6661"}|{"id":11,"timestamp":"2019-05-08T05:03.00Z","category":"家具","areaName":"杭州","money":"1230"}|{"id":12,"timestamp":"2019-05-08T01:01.00Z","category":"书籍","areaName":"北京","money":"5550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13,"timestamp":"2019-05-08T01:03.00Z","category":"书籍","areaName":"北京","money":"5550"}|{"id":14,"timestamp":"2019-05-08T01:01.00Z","category":"电脑","areaName":"北京","money":"1261"}|{"id":15,"timestamp":"2019-05-08T03:03.00Z","category":"电脑","areaName":"杭州","money":"6660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16,"timestamp":"2019-05-08T01:01.00Z","category":"电脑","areaName":"天津","money":"6660"}|{"id":17,"timestamp":"2019-05-08T01:03.00Z","category":"书籍","areaName":"北京","money":"9000"}|{"id":18,"timestamp":"2019-05-08T05:01.00Z","category":"书籍","areaName":"北京","money":"1230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{"id":19,"timestamp":"2019-05-08T01:03.00Z","category":"电脑","areaName":"杭州","money":"5551"}|{"id":20,"timestamp":"2019-05-08T01:01.00Z","category":"电脑","areaName":"北京","money":"2450"}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{"id":21,"timestamp":"2019-05-08T01:03.00Z","category":"食品","areaName":"北京","money":"5520"}|{"id":22,"timestamp":"2019-05-08T01:01.00Z","category":"食品","areaName":"北京","money":"6650"}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{"id":23,"timestamp":"2019-05-08T01:03.00Z","category":"服饰","areaName":"杭州","money":"1240"}|{"id":24,"timestamp":"2019-05-08T01:01.00Z","category":"食品","areaName":"天津","money":"5600"}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{"id":25,"timestamp":"2019-05-08T01:03.00Z","category":"食品","areaName":"北京","money":"7801"}|{"id":26,"timestamp":"2019-05-08T01:01.00Z","category":"服饰","areaName":"北京","money":"9000"}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27,"timestamp":"2019-05-08T01:03.00Z","category":"服饰","areaName":"杭州","money":"5600"}|{"id":28,"timestamp":"2019-05-08T01:01.00Z","category":"食品","areaName":"北京","money":"8000"}|{"id":29,"timestamp":"2019-05-08T02:03.00Z","category":"服饰","areaName":"杭州","money":"7000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150" y="4843145"/>
            <a:ext cx="578993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需求，复制以上内容到文件中，使用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读取文件进行计算：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各个城市销售额排名，从大到小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全部城市，有哪些商品类别在售卖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北京市有哪些商品类别在售卖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928370"/>
            <a:ext cx="733425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" y="1347470"/>
            <a:ext cx="484632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对象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输出到文件中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的结果输出为</a:t>
            </a:r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对象的各类方法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对</a:t>
            </a:r>
            <a:r>
              <a:rPr lang="en-US" altLang="zh-CN"/>
              <a:t>Python</a:t>
            </a:r>
            <a:r>
              <a:rPr lang="zh-CN" altLang="en-US"/>
              <a:t>语言的支持，重点体现在，</a:t>
            </a:r>
            <a:r>
              <a:rPr lang="en-US" altLang="zh-CN"/>
              <a:t>Python</a:t>
            </a:r>
            <a:r>
              <a:rPr lang="zh-CN" altLang="en-US"/>
              <a:t>第三方库：</a:t>
            </a:r>
            <a:r>
              <a:rPr lang="en-US" altLang="zh-CN"/>
              <a:t>PySpark</a:t>
            </a:r>
            <a:r>
              <a:rPr lang="zh-CN" altLang="en-US"/>
              <a:t>之上。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是由</a:t>
            </a:r>
            <a:r>
              <a:rPr lang="en-US" altLang="zh-CN"/>
              <a:t>Spark</a:t>
            </a:r>
            <a:r>
              <a:rPr lang="zh-CN" altLang="en-US"/>
              <a:t>官方开发的</a:t>
            </a:r>
            <a:r>
              <a:rPr lang="en-US" altLang="zh-CN"/>
              <a:t>Python</a:t>
            </a:r>
            <a:r>
              <a:rPr lang="zh-CN" altLang="en-US"/>
              <a:t>语言第三方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Python</a:t>
            </a:r>
            <a:r>
              <a:rPr lang="zh-CN" altLang="en-US"/>
              <a:t>开发者可以使用</a:t>
            </a:r>
            <a:r>
              <a:rPr lang="en-US" altLang="zh-CN"/>
              <a:t>pip</a:t>
            </a:r>
            <a:r>
              <a:rPr lang="zh-CN" altLang="en-US"/>
              <a:t>程序快速的安装</a:t>
            </a:r>
            <a:r>
              <a:rPr lang="en-US" altLang="zh-CN"/>
              <a:t>PySpark</a:t>
            </a:r>
            <a:r>
              <a:rPr lang="zh-CN" altLang="en-US"/>
              <a:t>并像其它三方库那样直接</a:t>
            </a:r>
            <a:r>
              <a:rPr lang="zh-CN" altLang="en-US"/>
              <a:t>使用。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8220" y="4244340"/>
            <a:ext cx="2049780" cy="815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PySpark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572510" y="3564255"/>
            <a:ext cx="2554605" cy="815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作为</a:t>
            </a:r>
            <a:r>
              <a:rPr lang="en-US" altLang="zh-CN"/>
              <a:t>Python</a:t>
            </a:r>
            <a:r>
              <a:rPr lang="zh-CN" altLang="en-US"/>
              <a:t>库</a:t>
            </a:r>
            <a:endParaRPr lang="zh-CN" altLang="en-US"/>
          </a:p>
          <a:p>
            <a:pPr algn="ctr"/>
            <a:r>
              <a:rPr lang="zh-CN" altLang="en-US"/>
              <a:t>进行数据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72510" y="4993005"/>
            <a:ext cx="2554605" cy="815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提交至</a:t>
            </a:r>
            <a:r>
              <a:rPr lang="en-US" altLang="zh-CN"/>
              <a:t>Spark</a:t>
            </a:r>
            <a:r>
              <a:rPr lang="zh-CN" altLang="en-US"/>
              <a:t>集群</a:t>
            </a:r>
            <a:endParaRPr lang="zh-CN" altLang="en-US"/>
          </a:p>
          <a:p>
            <a:pPr algn="ctr"/>
            <a:r>
              <a:rPr lang="zh-CN" altLang="en-US"/>
              <a:t>进行分布式集群</a:t>
            </a:r>
            <a:r>
              <a:rPr lang="zh-CN" altLang="en-US"/>
              <a:t>计算</a:t>
            </a:r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 flipV="1">
            <a:off x="3048000" y="3971925"/>
            <a:ext cx="524510" cy="68008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4" idx="3"/>
            <a:endCxn id="6" idx="1"/>
          </p:cNvCxnSpPr>
          <p:nvPr/>
        </p:nvCxnSpPr>
        <p:spPr>
          <a:xfrm>
            <a:off x="3048000" y="4652645"/>
            <a:ext cx="524510" cy="7486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51625" y="5170805"/>
            <a:ext cx="401510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为什么要学习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技术呢？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数据输入：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sc.parallelize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sc.textFile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数据计算：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rdd.map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rdd.flatMap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rdd.reduceByKey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285490" y="2199005"/>
            <a:ext cx="2233295" cy="771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  <a:endParaRPr lang="zh-CN" altLang="en-US"/>
          </a:p>
          <a:p>
            <a:pPr algn="ctr"/>
            <a:r>
              <a:rPr lang="zh-CN" altLang="en-US"/>
              <a:t>或</a:t>
            </a:r>
            <a:endParaRPr lang="zh-CN" altLang="en-US"/>
          </a:p>
          <a:p>
            <a:pPr algn="ctr"/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85490" y="3588385"/>
            <a:ext cx="2233295" cy="771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RDD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285490" y="4977765"/>
            <a:ext cx="2233295" cy="771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  <a:endParaRPr lang="zh-CN" altLang="en-US"/>
          </a:p>
          <a:p>
            <a:pPr algn="ctr"/>
            <a:r>
              <a:rPr lang="zh-CN" altLang="en-US"/>
              <a:t>或</a:t>
            </a:r>
            <a:endParaRPr lang="zh-CN" altLang="en-US"/>
          </a:p>
          <a:p>
            <a:pPr algn="ctr"/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18785" y="2385695"/>
            <a:ext cx="13785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输入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8785" y="3621405"/>
            <a:ext cx="483933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计算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的那些返回值还是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的方法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8785" y="4979035"/>
            <a:ext cx="465010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输出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的那些返回值不是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的方法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10" name="直接箭头连接符 9"/>
          <p:cNvCxnSpPr>
            <a:stCxn id="4" idx="2"/>
            <a:endCxn id="5" idx="0"/>
          </p:cNvCxnSpPr>
          <p:nvPr/>
        </p:nvCxnSpPr>
        <p:spPr>
          <a:xfrm>
            <a:off x="4402455" y="297053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4402455" y="435991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968375"/>
            <a:ext cx="4981575" cy="93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2049780"/>
            <a:ext cx="1276350" cy="695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958850"/>
            <a:ext cx="2047875" cy="447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970" y="2893060"/>
            <a:ext cx="168084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返回值是一个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1906905"/>
            <a:ext cx="3743325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1906905"/>
            <a:ext cx="5970270" cy="2888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" y="3662045"/>
            <a:ext cx="3324225" cy="113347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42315" y="894715"/>
            <a:ext cx="3390265" cy="904240"/>
            <a:chOff x="1169" y="1409"/>
            <a:chExt cx="5339" cy="14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" y="1409"/>
              <a:ext cx="5310" cy="14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" y="1424"/>
              <a:ext cx="3225" cy="70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65810" y="5001260"/>
            <a:ext cx="302768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返回值等同于计算函数的返回值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2473325"/>
            <a:ext cx="3705225" cy="8763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49300" y="939800"/>
            <a:ext cx="3285490" cy="942340"/>
            <a:chOff x="1180" y="1480"/>
            <a:chExt cx="5174" cy="148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" y="1480"/>
              <a:ext cx="5175" cy="14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741045" y="939800"/>
            <a:ext cx="3695700" cy="2409190"/>
            <a:chOff x="1167" y="1480"/>
            <a:chExt cx="5820" cy="3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67" y="1480"/>
              <a:ext cx="5820" cy="379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2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Spark</a:t>
            </a:r>
            <a:r>
              <a:rPr lang="zh-CN" altLang="en-US"/>
              <a:t>的编程流程就是：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将数据加载为RDD（数据输入）</a:t>
            </a:r>
            <a:endParaRPr lang="en-US" altLang="zh-CN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对RDD进行计算（数据计算）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将</a:t>
            </a:r>
            <a:r>
              <a:rPr lang="en-US" altLang="zh-CN" sz="1400"/>
              <a:t>RDD</a:t>
            </a:r>
            <a:r>
              <a:rPr lang="zh-CN" altLang="en-US" sz="1400"/>
              <a:t>转换为</a:t>
            </a:r>
            <a:r>
              <a:rPr lang="en-US" altLang="zh-CN" sz="1400"/>
              <a:t>Python</a:t>
            </a:r>
            <a:r>
              <a:rPr lang="zh-CN" altLang="en-US" sz="1400"/>
              <a:t>对象（数据输出）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数据输出的方法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collect</a:t>
            </a:r>
            <a:r>
              <a:rPr lang="zh-CN" altLang="en-US" sz="1400"/>
              <a:t>：将</a:t>
            </a:r>
            <a:r>
              <a:rPr lang="en-US" altLang="zh-CN" sz="1400"/>
              <a:t>RDD</a:t>
            </a:r>
            <a:r>
              <a:rPr lang="zh-CN" altLang="en-US" sz="1400"/>
              <a:t>内容转换为</a:t>
            </a:r>
            <a:r>
              <a:rPr lang="en-US" altLang="zh-CN" sz="1400"/>
              <a:t>list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：对</a:t>
            </a:r>
            <a:r>
              <a:rPr lang="en-US" altLang="zh-CN" sz="1400"/>
              <a:t>RDD</a:t>
            </a:r>
            <a:r>
              <a:rPr lang="zh-CN" altLang="en-US" sz="1400"/>
              <a:t>内容进行自定义聚合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take</a:t>
            </a:r>
            <a:r>
              <a:rPr lang="zh-CN" altLang="en-US" sz="1400"/>
              <a:t>：取出</a:t>
            </a:r>
            <a:r>
              <a:rPr lang="en-US" altLang="zh-CN" sz="1400"/>
              <a:t>RDD</a:t>
            </a:r>
            <a:r>
              <a:rPr lang="zh-CN" altLang="en-US" sz="1400"/>
              <a:t>的前</a:t>
            </a:r>
            <a:r>
              <a:rPr lang="en-US" altLang="zh-CN" sz="1400"/>
              <a:t>N</a:t>
            </a:r>
            <a:r>
              <a:rPr lang="zh-CN" altLang="en-US" sz="1400"/>
              <a:t>个元素组成</a:t>
            </a:r>
            <a:r>
              <a:rPr lang="en-US" altLang="zh-CN" sz="1400"/>
              <a:t>list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count</a:t>
            </a:r>
            <a:r>
              <a:rPr lang="zh-CN" altLang="en-US" sz="1400"/>
              <a:t>：统计</a:t>
            </a:r>
            <a:r>
              <a:rPr lang="en-US" altLang="zh-CN" sz="1400"/>
              <a:t>RDD</a:t>
            </a:r>
            <a:r>
              <a:rPr lang="zh-CN" altLang="en-US" sz="1400"/>
              <a:t>元素个数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数据输出可用的方法是很多的，本小节简单的介绍了</a:t>
            </a:r>
            <a:r>
              <a:rPr lang="en-US" altLang="zh-CN" sz="1400"/>
              <a:t>4</a:t>
            </a:r>
            <a:r>
              <a:rPr lang="zh-CN" altLang="en-US" sz="1400"/>
              <a:t>个。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对象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输出到文件中</a:t>
              </a:r>
              <a:endParaRPr 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的内容</a:t>
            </a:r>
            <a:r>
              <a:rPr lang="zh-CN">
                <a:solidFill>
                  <a:srgbClr val="FF0000"/>
                </a:solidFill>
              </a:rPr>
              <a:t>输出到文件中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了解如何更改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的分区数为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661035" y="847090"/>
            <a:ext cx="9801225" cy="2279015"/>
            <a:chOff x="1041" y="1334"/>
            <a:chExt cx="15435" cy="35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b="21831"/>
            <a:stretch>
              <a:fillRect/>
            </a:stretch>
          </p:blipFill>
          <p:spPr>
            <a:xfrm>
              <a:off x="1041" y="1464"/>
              <a:ext cx="15435" cy="345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4" y="1334"/>
              <a:ext cx="3225" cy="70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3126105"/>
            <a:ext cx="44481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注意事项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调用保存文件的算子，需要配置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依赖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安装包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http://archive.apache.org/dist/hadoop/common/hadoop-3.</a:t>
            </a:r>
            <a:r>
              <a:rPr lang="en-US" altLang="zh-CN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.0/hadoop-3.</a:t>
            </a:r>
            <a:r>
              <a:rPr lang="en-US" altLang="zh-CN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.0.tar.gz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解压到电脑任意位置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代码中使用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模块配置：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os.environ[‘HADOOP_HOME’] = ‘HADOOP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解压文件夹路径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下载winutils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.exe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bin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目录内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https://raw.githubusercontent.com/steveloughran/winutils/master/hadoop-3.0.0/bin/winutils.exe</a:t>
            </a:r>
            <a:endParaRPr lang="zh-CN" altLang="en-US" sz="1400" b="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hadoop.dll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:C:/Windows/System32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文件夹内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https://raw.githubusercontent.com/steveloughran/winutils/master/hadoop-3.0.0/bin/hadoop.dll</a:t>
            </a:r>
            <a:endParaRPr lang="zh-CN" altLang="en-US" sz="1400" b="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Why PySpark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en-US" altLang="zh-CN"/>
              <a:t>Python</a:t>
            </a:r>
            <a:r>
              <a:rPr lang="zh-CN" altLang="en-US"/>
              <a:t>应用场景和就业方向是十分丰富的，其中，最为亮点的方向</a:t>
            </a:r>
            <a:r>
              <a:rPr lang="zh-CN" altLang="en-US"/>
              <a:t>为：</a:t>
            </a:r>
            <a:endParaRPr lang="zh-CN" altLang="en-US"/>
          </a:p>
          <a:p>
            <a:r>
              <a:rPr lang="zh-CN" altLang="en-US"/>
              <a:t>大数据开发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人工智能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2524125"/>
            <a:ext cx="6139815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rdd</a:t>
            </a:r>
            <a:r>
              <a:t>分区为</a:t>
            </a:r>
            <a:r>
              <a:rPr lang="en-US" altLang="zh-CN"/>
              <a:t>1</a:t>
            </a:r>
            <a:r>
              <a:t>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SparkConf</a:t>
            </a:r>
            <a:r>
              <a:rPr lang="zh-CN" altLang="en-US"/>
              <a:t>对象设置属性全局并行度为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，创建</a:t>
            </a:r>
            <a:r>
              <a:rPr lang="en-US" altLang="zh-CN"/>
              <a:t>RDD</a:t>
            </a:r>
            <a:r>
              <a:rPr lang="zh-CN" altLang="en-US"/>
              <a:t>的时候设置（</a:t>
            </a:r>
            <a:r>
              <a:rPr lang="en-US" altLang="zh-CN"/>
              <a:t>parallelize</a:t>
            </a:r>
            <a:r>
              <a:rPr lang="zh-CN" altLang="en-US"/>
              <a:t>方法传入</a:t>
            </a:r>
            <a:r>
              <a:rPr lang="en-US" altLang="zh-CN"/>
              <a:t>numSlices</a:t>
            </a:r>
            <a:r>
              <a:rPr lang="zh-CN" altLang="en-US"/>
              <a:t>参数为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2116455"/>
            <a:ext cx="5930900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349625"/>
            <a:ext cx="5110480" cy="249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3683635"/>
            <a:ext cx="4171950" cy="2597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1. RDD输出</a:t>
            </a:r>
            <a:r>
              <a:rPr lang="zh-CN" altLang="en-US" sz="1800"/>
              <a:t>到文件</a:t>
            </a:r>
            <a:r>
              <a:rPr lang="en-US" sz="1800"/>
              <a:t>的方法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rdd.saveAsTextFile(</a:t>
            </a:r>
            <a:r>
              <a:rPr lang="zh-CN" altLang="en-US" sz="1400"/>
              <a:t>路径</a:t>
            </a:r>
            <a:r>
              <a:rPr lang="en-US" altLang="zh-CN" sz="1400"/>
              <a:t>)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输出的结果是一个文件夹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有几个分区就输出多少个结果文件</a:t>
            </a:r>
            <a:endParaRPr lang="en-US" altLang="zh-CN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如何修改RDD分区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SparkConf</a:t>
            </a:r>
            <a:r>
              <a:rPr lang="zh-CN" altLang="en-US" sz="1400"/>
              <a:t>对象设置conf.set("spark.default.parallelism", "1")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</a:t>
            </a:r>
            <a:r>
              <a:rPr lang="en-US" altLang="zh-CN" sz="1400"/>
              <a:t>RDD</a:t>
            </a:r>
            <a:r>
              <a:rPr lang="zh-CN" altLang="en-US" sz="1400"/>
              <a:t>的时候，</a:t>
            </a:r>
            <a:r>
              <a:rPr lang="en-US" altLang="zh-CN" sz="1400"/>
              <a:t>sc.parallelize</a:t>
            </a:r>
            <a:r>
              <a:rPr lang="zh-CN" altLang="en-US" sz="1400"/>
              <a:t>方法传入</a:t>
            </a:r>
            <a:r>
              <a:rPr lang="en-US" altLang="zh-CN" sz="1400">
                <a:sym typeface="+mn-ea"/>
              </a:rPr>
              <a:t>numSlices</a:t>
            </a:r>
            <a:r>
              <a:rPr lang="zh-CN" altLang="en-US" sz="1400">
                <a:sym typeface="+mn-ea"/>
              </a:rPr>
              <a:t>参数为</a:t>
            </a:r>
            <a:r>
              <a:rPr lang="en-US" altLang="zh-CN" sz="1400">
                <a:sym typeface="+mn-ea"/>
              </a:rPr>
              <a:t>1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07035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完成综合案例的开发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\</a:t>
            </a:r>
            <a:r>
              <a:rPr lang="zh-CN" altLang="en-US">
                <a:solidFill>
                  <a:srgbClr val="FF0000"/>
                </a:solidFill>
              </a:rPr>
              <a:t>符号完成代码跨行编写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搜索引擎日志分析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34990" y="1633855"/>
            <a:ext cx="5774690" cy="421957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读取文件转换成</a:t>
            </a:r>
            <a:r>
              <a:rPr lang="en-US" altLang="zh-CN"/>
              <a:t>RDD</a:t>
            </a:r>
            <a:r>
              <a:rPr lang="zh-CN" altLang="en-US"/>
              <a:t>，并完成：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打印输出：热门搜索时间段（小时精度）</a:t>
            </a:r>
            <a:r>
              <a:rPr lang="en-US" altLang="zh-CN"/>
              <a:t>Top3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打印输出：热门搜索词</a:t>
            </a:r>
            <a:r>
              <a:rPr lang="en-US" altLang="zh-CN"/>
              <a:t>Top3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打印输出：统计黑马程序员关键字在哪个时段被搜索最多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将数据转换为</a:t>
            </a:r>
            <a:r>
              <a:rPr lang="en-US" altLang="zh-CN"/>
              <a:t>JSON</a:t>
            </a:r>
            <a:r>
              <a:rPr lang="zh-CN" altLang="en-US"/>
              <a:t>格式，写出为文件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1700530"/>
            <a:ext cx="4805045" cy="37680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63042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代码在大数据集群上运行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951865"/>
            <a:ext cx="2876550" cy="409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9465" y="1721485"/>
            <a:ext cx="11022330" cy="46799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提交命令：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bin/spark-submit --master yarn --num-executors 3 --queue root.teach --executor-cores 4 --executor-memory 4g /home/hadoop/demo.py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2569845"/>
            <a:ext cx="698373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Why PySpark</a:t>
            </a:r>
            <a:endParaRPr lang="en-US" altLang="zh-CN"/>
          </a:p>
        </p:txBody>
      </p:sp>
      <p:pic>
        <p:nvPicPr>
          <p:cNvPr id="5" name="图片 4" descr="jo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6080" y="1276985"/>
            <a:ext cx="3314700" cy="4572000"/>
          </a:xfrm>
          <a:prstGeom prst="rect">
            <a:avLst/>
          </a:prstGeom>
        </p:spPr>
      </p:pic>
      <p:pic>
        <p:nvPicPr>
          <p:cNvPr id="7" name="图片 6" descr="job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692275"/>
            <a:ext cx="2875280" cy="3388360"/>
          </a:xfrm>
          <a:prstGeom prst="rect">
            <a:avLst/>
          </a:prstGeom>
        </p:spPr>
      </p:pic>
      <p:pic>
        <p:nvPicPr>
          <p:cNvPr id="4" name="图片 3" descr="jo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45" y="2045335"/>
            <a:ext cx="2146300" cy="3035300"/>
          </a:xfrm>
          <a:prstGeom prst="rect">
            <a:avLst/>
          </a:prstGeom>
        </p:spPr>
      </p:pic>
      <p:pic>
        <p:nvPicPr>
          <p:cNvPr id="6" name="图片 5" descr="jo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65" y="1692275"/>
            <a:ext cx="3357880" cy="3034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9270" y="5982970"/>
            <a:ext cx="67786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大数据是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的高薪就业方向，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）技术是大数据的核心技术栈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衔接大数据方向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只会</a:t>
            </a:r>
            <a:r>
              <a:rPr lang="en-US" altLang="zh-CN"/>
              <a:t>Python</a:t>
            </a:r>
            <a:r>
              <a:rPr lang="zh-CN" altLang="en-US"/>
              <a:t>就学大数据，能学会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课程中，不会涉及到分布式等大数据相关理论，仅使用</a:t>
            </a:r>
            <a:r>
              <a:rPr lang="en-US" altLang="zh-CN"/>
              <a:t>PySpark</a:t>
            </a:r>
            <a:r>
              <a:rPr lang="zh-CN" altLang="en-US"/>
              <a:t>作为普通的</a:t>
            </a:r>
            <a:r>
              <a:rPr lang="en-US" altLang="zh-CN"/>
              <a:t>Python</a:t>
            </a:r>
            <a:r>
              <a:rPr lang="zh-CN" altLang="en-US"/>
              <a:t>第三方库进行</a:t>
            </a:r>
            <a:r>
              <a:rPr lang="zh-CN" altLang="en-US"/>
              <a:t>使用。</a:t>
            </a:r>
            <a:endParaRPr lang="zh-CN" altLang="en-US"/>
          </a:p>
          <a:p>
            <a:r>
              <a:rPr lang="zh-CN" altLang="en-US"/>
              <a:t>会</a:t>
            </a:r>
            <a:r>
              <a:rPr lang="en-US" altLang="zh-CN"/>
              <a:t>Python</a:t>
            </a:r>
            <a:r>
              <a:rPr lang="zh-CN" altLang="en-US"/>
              <a:t>，就能</a:t>
            </a:r>
            <a:r>
              <a:rPr lang="zh-CN" altLang="en-US"/>
              <a:t>学会。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85190" y="3767455"/>
            <a:ext cx="10349865" cy="2214880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676,&quot;width&quot;:9115}"/>
</p:tagLst>
</file>

<file path=ppt/tags/tag2.xml><?xml version="1.0" encoding="utf-8"?>
<p:tagLst xmlns:p="http://schemas.openxmlformats.org/presentationml/2006/main">
  <p:tag name="KSO_WM_UNIT_PLACING_PICTURE_USER_VIEWPORT" val="{&quot;height&quot;:9810,&quot;width&quot;:12510}"/>
</p:tagLst>
</file>

<file path=ppt/tags/tag3.xml><?xml version="1.0" encoding="utf-8"?>
<p:tagLst xmlns:p="http://schemas.openxmlformats.org/presentationml/2006/main">
  <p:tag name="COMMONDATA" val="eyJoZGlkIjoiMDAzZmIwZjU2YjM3ZmIyZjYxNWQ1NTViMjdhYzBlM2EifQ=="/>
  <p:tag name="KSO_WPP_MARK_KEY" val="2c265949-9cee-4cc9-84b3-0df8c2f20df0"/>
  <p:tag name="commondata" val="eyJoZGlkIjoiM2FiZDIzMjBhYjY3YjcwYmIxYWI1NjM4YzVmYjEyMDM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2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2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2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3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3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3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3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3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8196</Words>
  <Application>WPS 演示</Application>
  <PresentationFormat>宽屏</PresentationFormat>
  <Paragraphs>601</Paragraphs>
  <Slides>78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54</vt:i4>
      </vt:variant>
      <vt:variant>
        <vt:lpstr>幻灯片标题</vt:lpstr>
      </vt:variant>
      <vt:variant>
        <vt:i4>78</vt:i4>
      </vt:variant>
    </vt:vector>
  </HeadingPairs>
  <TitlesOfParts>
    <vt:vector size="155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Alibaba PuHuiTi B</vt:lpstr>
      <vt:lpstr>Alibaba PuHuiTi M</vt:lpstr>
      <vt:lpstr>Alibaba PuHuiTi R</vt:lpstr>
      <vt:lpstr>Wingdings</vt:lpstr>
      <vt:lpstr>阿里巴巴普惠体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20_学习目标</vt:lpstr>
      <vt:lpstr>21_学习目标</vt:lpstr>
      <vt:lpstr>22_学习目标</vt:lpstr>
      <vt:lpstr>23_学习目标</vt:lpstr>
      <vt:lpstr>24_学习目标</vt:lpstr>
      <vt:lpstr>25_学习目标</vt:lpstr>
      <vt:lpstr>26_学习目标</vt:lpstr>
      <vt:lpstr>27_学习目标</vt:lpstr>
      <vt:lpstr>28_学习目标</vt:lpstr>
      <vt:lpstr>29_学习目标</vt:lpstr>
      <vt:lpstr>30_学习目标</vt:lpstr>
      <vt:lpstr>31_学习目标</vt:lpstr>
      <vt:lpstr>32_学习目标</vt:lpstr>
      <vt:lpstr>33_学习目标</vt:lpstr>
      <vt:lpstr>34_学习目标</vt:lpstr>
      <vt:lpstr>35_学习目标</vt:lpstr>
      <vt:lpstr>36_学习目标</vt:lpstr>
      <vt:lpstr>37_学习目标</vt:lpstr>
      <vt:lpstr>38_学习目标</vt:lpstr>
      <vt:lpstr>39_学习目标</vt:lpstr>
      <vt:lpstr>40_学习目标</vt:lpstr>
      <vt:lpstr>41_学习目标</vt:lpstr>
      <vt:lpstr>42_学习目标</vt:lpstr>
      <vt:lpstr>43_学习目标</vt:lpstr>
      <vt:lpstr>44_学习目标</vt:lpstr>
      <vt:lpstr>PySpark案例实战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liuhong</cp:lastModifiedBy>
  <cp:revision>1721</cp:revision>
  <dcterms:created xsi:type="dcterms:W3CDTF">2022-09-13T07:40:00Z</dcterms:created>
  <dcterms:modified xsi:type="dcterms:W3CDTF">2024-02-24T07:08:40Z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2052-12.1.0.16388</vt:lpwstr>
  </property>
  <property fmtid="{D5CDD505-2E9C-101B-9397-08002B2CF9AE}" pid="4" name="commondata">
    <vt:lpwstr>eyJoZGlkIjoiMDAzZmIwZjU2YjM3ZmIyZjYxNWQ1NTViMjdhYzBlM2EifQ==</vt:lpwstr>
  </property>
</Properties>
</file>